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5" r:id="rId5"/>
    <p:sldId id="261" r:id="rId6"/>
    <p:sldId id="266" r:id="rId7"/>
    <p:sldId id="267" r:id="rId8"/>
    <p:sldId id="268" r:id="rId9"/>
    <p:sldId id="264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143C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jpeg>
</file>

<file path=ppt/media/image3.jp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raw.githubusercontent.com/BeholderDEV/nya-chan/master/img/anime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9" t="9091" r="18414"/>
          <a:stretch/>
        </p:blipFill>
        <p:spPr bwMode="auto">
          <a:xfrm>
            <a:off x="4818888" y="10"/>
            <a:ext cx="7373112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Freeform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04672" y="2600325"/>
            <a:ext cx="4948428" cy="2651200"/>
          </a:xfrm>
        </p:spPr>
        <p:txBody>
          <a:bodyPr anchor="t">
            <a:normAutofit/>
          </a:bodyPr>
          <a:lstStyle/>
          <a:p>
            <a:pPr algn="l"/>
            <a:r>
              <a:rPr lang="pt-BR" sz="8000" dirty="0" err="1">
                <a:solidFill>
                  <a:srgbClr val="DC143C"/>
                </a:solidFill>
                <a:cs typeface="Courier New" panose="02070309020205020404" pitchFamily="49" charset="0"/>
              </a:rPr>
              <a:t>Nya</a:t>
            </a:r>
            <a:r>
              <a:rPr lang="pt-BR" sz="8000" dirty="0">
                <a:solidFill>
                  <a:srgbClr val="DC143C"/>
                </a:solidFill>
                <a:cs typeface="Courier New" panose="02070309020205020404" pitchFamily="49" charset="0"/>
              </a:rPr>
              <a:t> Chan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51511" y="5476999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pt-BR" sz="2000" dirty="0"/>
              <a:t>Adson, Alisson e Augusto</a:t>
            </a:r>
          </a:p>
        </p:txBody>
      </p:sp>
    </p:spTree>
    <p:extLst>
      <p:ext uri="{BB962C8B-B14F-4D97-AF65-F5344CB8AC3E}">
        <p14:creationId xmlns:p14="http://schemas.microsoft.com/office/powerpoint/2010/main" val="32087755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raw.githubusercontent.com/BeholderDEV/nya-chan/master/img/anime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9" t="9091" r="18414"/>
          <a:stretch/>
        </p:blipFill>
        <p:spPr bwMode="auto">
          <a:xfrm>
            <a:off x="4818888" y="10"/>
            <a:ext cx="7373112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Freeform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04672" y="2600325"/>
            <a:ext cx="4948428" cy="2651200"/>
          </a:xfrm>
        </p:spPr>
        <p:txBody>
          <a:bodyPr anchor="t">
            <a:normAutofit/>
          </a:bodyPr>
          <a:lstStyle/>
          <a:p>
            <a:pPr algn="l"/>
            <a:r>
              <a:rPr lang="pt-BR" sz="8000" dirty="0" err="1">
                <a:solidFill>
                  <a:srgbClr val="DC143C"/>
                </a:solidFill>
                <a:cs typeface="Courier New" panose="02070309020205020404" pitchFamily="49" charset="0"/>
              </a:rPr>
              <a:t>Nya</a:t>
            </a:r>
            <a:r>
              <a:rPr lang="pt-BR" sz="8000" dirty="0">
                <a:solidFill>
                  <a:srgbClr val="DC143C"/>
                </a:solidFill>
                <a:cs typeface="Courier New" panose="02070309020205020404" pitchFamily="49" charset="0"/>
              </a:rPr>
              <a:t> Chan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51511" y="5476999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pt-BR" sz="2000" dirty="0"/>
              <a:t>Adson, Alisson e Augusto</a:t>
            </a:r>
          </a:p>
        </p:txBody>
      </p:sp>
    </p:spTree>
    <p:extLst>
      <p:ext uri="{BB962C8B-B14F-4D97-AF65-F5344CB8AC3E}">
        <p14:creationId xmlns:p14="http://schemas.microsoft.com/office/powerpoint/2010/main" val="20331461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orig08.deviantart.net/7908/f/2013/149/2/d/cthulhu_wars___nyarlathotep_by_butttornado-d671l1b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04" r="34605"/>
          <a:stretch/>
        </p:blipFill>
        <p:spPr bwMode="auto">
          <a:xfrm>
            <a:off x="0" y="10"/>
            <a:ext cx="46682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69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 err="1">
                <a:solidFill>
                  <a:srgbClr val="DC143C"/>
                </a:solidFill>
              </a:rPr>
              <a:t>Nyarlathotep</a:t>
            </a:r>
            <a:r>
              <a:rPr lang="pt-BR" b="1" dirty="0">
                <a:solidFill>
                  <a:srgbClr val="DC143C"/>
                </a:solidFill>
              </a:rPr>
              <a:t> </a:t>
            </a:r>
            <a:r>
              <a:rPr lang="pt-BR" sz="3600" i="1" dirty="0">
                <a:solidFill>
                  <a:schemeClr val="bg1"/>
                </a:solidFill>
              </a:rPr>
              <a:t>The </a:t>
            </a:r>
            <a:r>
              <a:rPr lang="pt-BR" sz="3600" i="1" dirty="0" err="1">
                <a:solidFill>
                  <a:schemeClr val="bg1"/>
                </a:solidFill>
              </a:rPr>
              <a:t>Crawling</a:t>
            </a:r>
            <a:r>
              <a:rPr lang="pt-BR" sz="3600" i="1" dirty="0">
                <a:solidFill>
                  <a:schemeClr val="bg1"/>
                </a:solidFill>
              </a:rPr>
              <a:t> </a:t>
            </a:r>
            <a:r>
              <a:rPr lang="pt-BR" sz="3600" i="1" dirty="0" err="1">
                <a:solidFill>
                  <a:schemeClr val="bg1"/>
                </a:solidFill>
              </a:rPr>
              <a:t>Chaos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HP Lovecraft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A natureza caótica da mente humana vista nos </a:t>
            </a:r>
            <a:r>
              <a:rPr lang="pt-BR" sz="3200" i="1" dirty="0" err="1">
                <a:solidFill>
                  <a:schemeClr val="bg1"/>
                </a:solidFill>
              </a:rPr>
              <a:t>imageboards</a:t>
            </a:r>
            <a:endParaRPr lang="pt-BR" sz="3200" i="1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Nyaruko</a:t>
            </a: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1992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2"/>
          <a:srcRect l="28919" r="28537"/>
          <a:stretch/>
        </p:blipFill>
        <p:spPr>
          <a:xfrm>
            <a:off x="20" y="10"/>
            <a:ext cx="4668233" cy="6857990"/>
          </a:xfrm>
          <a:prstGeom prst="rect">
            <a:avLst/>
          </a:prstGeom>
        </p:spPr>
      </p:pic>
      <p:grpSp>
        <p:nvGrpSpPr>
          <p:cNvPr id="72" name="Group 71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73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4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 err="1">
                <a:solidFill>
                  <a:srgbClr val="DC143C"/>
                </a:solidFill>
              </a:rPr>
              <a:t>Imageboards</a:t>
            </a:r>
            <a:endParaRPr lang="pt-BR" dirty="0">
              <a:solidFill>
                <a:srgbClr val="DC143C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FutabaChannel</a:t>
            </a: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4Chan</a:t>
            </a:r>
          </a:p>
          <a:p>
            <a:pPr marL="0" indent="0">
              <a:buNone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987353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http://pre03.deviantart.net/e3f0/th/pre/f/2013/113/7/b/nyaruko_never_changes_by_deathbymodding-d62r2b2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33" r="29577"/>
          <a:stretch/>
        </p:blipFill>
        <p:spPr bwMode="auto">
          <a:xfrm>
            <a:off x="20" y="10"/>
            <a:ext cx="46682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2" name="Group 71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73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4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 err="1">
                <a:solidFill>
                  <a:srgbClr val="DC143C"/>
                </a:solidFill>
              </a:rPr>
              <a:t>Nya</a:t>
            </a:r>
            <a:r>
              <a:rPr lang="pt-BR" dirty="0">
                <a:solidFill>
                  <a:srgbClr val="DC143C"/>
                </a:solidFill>
              </a:rPr>
              <a:t> Chan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Layout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Contas de Usuário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Notificações</a:t>
            </a:r>
          </a:p>
          <a:p>
            <a:pPr marL="0" indent="0">
              <a:buNone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783355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s1.picswalls.com/wallpapers/2014/08/11/awesome-money-wallpaper_090605350_192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00" r="32911"/>
          <a:stretch/>
        </p:blipFill>
        <p:spPr bwMode="auto">
          <a:xfrm>
            <a:off x="20" y="10"/>
            <a:ext cx="46682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69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DC143C"/>
                </a:solidFill>
              </a:rPr>
              <a:t>Descrição Geral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Publico Alvo</a:t>
            </a:r>
            <a:endParaRPr lang="pt-BR" sz="3200" i="1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i="1" dirty="0">
                <a:solidFill>
                  <a:schemeClr val="bg1"/>
                </a:solidFill>
              </a:rPr>
              <a:t> </a:t>
            </a:r>
            <a:r>
              <a:rPr lang="pt-BR" sz="3200" dirty="0">
                <a:solidFill>
                  <a:schemeClr val="bg1"/>
                </a:solidFill>
              </a:rPr>
              <a:t>Benefícios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Entretenimento &gt;&gt;&gt; Money</a:t>
            </a:r>
          </a:p>
          <a:p>
            <a:pPr marL="0" indent="0">
              <a:buNone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08156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cdn.wonderfulengineering.com/wp-content/uploads/2014/04/code-wallpaper-24.jpg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DC143C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38" r="24373"/>
          <a:stretch/>
        </p:blipFill>
        <p:spPr bwMode="auto">
          <a:xfrm>
            <a:off x="20" y="10"/>
            <a:ext cx="46682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69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DC143C"/>
                </a:solidFill>
              </a:rPr>
              <a:t>Funcionalidades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Responsividade</a:t>
            </a: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Tags</a:t>
            </a: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Personalização CSS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Notificações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Álbuns</a:t>
            </a:r>
            <a:endParaRPr lang="pt-B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93027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orig11.deviantart.net/97a8/f/2014/221/3/7/browser_icon_mashup_by_supuhstar-d7ui2qb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12" r="7695"/>
          <a:stretch/>
        </p:blipFill>
        <p:spPr bwMode="auto">
          <a:xfrm>
            <a:off x="20" y="10"/>
            <a:ext cx="4635571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4" name="Straight Connector 13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>
            <a:solidFill>
              <a:srgbClr val="6463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pt-BR" dirty="0">
                <a:solidFill>
                  <a:srgbClr val="DC143C"/>
                </a:solidFill>
              </a:rPr>
              <a:t>Implementação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Chrome, Firefox, Opera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Bootstrap</a:t>
            </a: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MongoDB</a:t>
            </a: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NodeJS</a:t>
            </a: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AngularJS</a:t>
            </a: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reCaptcha</a:t>
            </a:r>
            <a:endParaRPr lang="pt-BR" sz="3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pt-BR" sz="2000" dirty="0"/>
          </a:p>
          <a:p>
            <a:endParaRPr lang="pt-BR" sz="2000" dirty="0"/>
          </a:p>
        </p:txBody>
      </p:sp>
      <p:sp>
        <p:nvSpPr>
          <p:cNvPr id="6" name="Retângulo 5"/>
          <p:cNvSpPr/>
          <p:nvPr/>
        </p:nvSpPr>
        <p:spPr>
          <a:xfrm>
            <a:off x="5080934" y="2096067"/>
            <a:ext cx="6309360" cy="45719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706807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wallpaperscraft.com/image/fight_club_rule_you_do_not_talk_about_fight_club_336_1920x1080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92" r="42919"/>
          <a:stretch/>
        </p:blipFill>
        <p:spPr bwMode="auto">
          <a:xfrm>
            <a:off x="20" y="10"/>
            <a:ext cx="46682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69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DC143C"/>
                </a:solidFill>
              </a:rPr>
              <a:t>Da </a:t>
            </a:r>
            <a:r>
              <a:rPr lang="pt-BR" dirty="0" err="1">
                <a:solidFill>
                  <a:srgbClr val="DC143C"/>
                </a:solidFill>
              </a:rPr>
              <a:t>Rules</a:t>
            </a:r>
            <a:endParaRPr lang="pt-BR" dirty="0">
              <a:solidFill>
                <a:srgbClr val="DC143C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Tags</a:t>
            </a:r>
            <a:r>
              <a:rPr lang="pt-BR" sz="3200" dirty="0">
                <a:solidFill>
                  <a:schemeClr val="bg1"/>
                </a:solidFill>
              </a:rPr>
              <a:t> Obrigatórias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Tempo de arquivamento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Espera de 30 segundos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Usuários Banidos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Políticas de Uso</a:t>
            </a:r>
          </a:p>
          <a:p>
            <a:pPr marL="0" indent="0">
              <a:buNone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04208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www.walldevil.com/wallpapers/a45/3254-circuit-diagram-electronics.jpg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703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52" r="31959"/>
          <a:stretch/>
        </p:blipFill>
        <p:spPr bwMode="auto">
          <a:xfrm>
            <a:off x="20" y="10"/>
            <a:ext cx="46682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0" name="Group 69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71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436994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DC143C"/>
                </a:solidFill>
              </a:rPr>
              <a:t>Casos de Uso</a:t>
            </a:r>
          </a:p>
        </p:txBody>
      </p:sp>
      <p:pic>
        <p:nvPicPr>
          <p:cNvPr id="1032" name="Picture 8" descr="https://lh3.googleusercontent.com/-85f0I8QTMTo/V4fFLc79gNI/AAAAAAAAAd0/sTJGER5llLUCE9Vjg4hZ5TPEG-R1MKeLACL0B/w686-h889-no/casoDeUs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9887" y="237857"/>
            <a:ext cx="4924912" cy="6382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56804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Personalizada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C00000"/>
      </a:accent2>
      <a:accent3>
        <a:srgbClr val="A5A5A5"/>
      </a:accent3>
      <a:accent4>
        <a:srgbClr val="C00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158</TotalTime>
  <Words>112</Words>
  <Application>Microsoft Office PowerPoint</Application>
  <PresentationFormat>Widescreen</PresentationFormat>
  <Paragraphs>39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Tema do Office</vt:lpstr>
      <vt:lpstr>Nya Chan</vt:lpstr>
      <vt:lpstr>Nyarlathotep The Crawling Chaos</vt:lpstr>
      <vt:lpstr>Imageboards</vt:lpstr>
      <vt:lpstr>Nya Chan</vt:lpstr>
      <vt:lpstr>Descrição Geral</vt:lpstr>
      <vt:lpstr>Funcionalidades</vt:lpstr>
      <vt:lpstr>Implementação</vt:lpstr>
      <vt:lpstr>Da Rules</vt:lpstr>
      <vt:lpstr>Casos de Uso</vt:lpstr>
      <vt:lpstr>Nya Chan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Nya Chan</dc:title>
  <dc:creator>lite</dc:creator>
  <cp:lastModifiedBy>lite</cp:lastModifiedBy>
  <cp:revision>19</cp:revision>
  <dcterms:created xsi:type="dcterms:W3CDTF">2016-07-13T18:47:59Z</dcterms:created>
  <dcterms:modified xsi:type="dcterms:W3CDTF">2016-07-14T18:16:20Z</dcterms:modified>
</cp:coreProperties>
</file>

<file path=docProps/thumbnail.jpeg>
</file>